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emon O'Arpelleh" userId="d472e16993b26291" providerId="LiveId" clId="{FFE0888E-6BFF-4B36-BCC3-D00BAAABA359}"/>
    <pc:docChg chg="custSel addSld modSld">
      <pc:chgData name="Philemon O'Arpelleh" userId="d472e16993b26291" providerId="LiveId" clId="{FFE0888E-6BFF-4B36-BCC3-D00BAAABA359}" dt="2023-09-01T19:24:35.632" v="17" actId="931"/>
      <pc:docMkLst>
        <pc:docMk/>
      </pc:docMkLst>
      <pc:sldChg chg="modSp new mod">
        <pc:chgData name="Philemon O'Arpelleh" userId="d472e16993b26291" providerId="LiveId" clId="{FFE0888E-6BFF-4B36-BCC3-D00BAAABA359}" dt="2023-09-01T19:22:58.649" v="13" actId="2711"/>
        <pc:sldMkLst>
          <pc:docMk/>
          <pc:sldMk cId="1556843970" sldId="256"/>
        </pc:sldMkLst>
        <pc:spChg chg="mod">
          <ac:chgData name="Philemon O'Arpelleh" userId="d472e16993b26291" providerId="LiveId" clId="{FFE0888E-6BFF-4B36-BCC3-D00BAAABA359}" dt="2023-09-01T19:22:58.649" v="13" actId="2711"/>
          <ac:spMkLst>
            <pc:docMk/>
            <pc:sldMk cId="1556843970" sldId="256"/>
            <ac:spMk id="2" creationId="{844747AC-185E-9CA3-4F59-E2AF47E34C98}"/>
          </ac:spMkLst>
        </pc:spChg>
        <pc:spChg chg="mod">
          <ac:chgData name="Philemon O'Arpelleh" userId="d472e16993b26291" providerId="LiveId" clId="{FFE0888E-6BFF-4B36-BCC3-D00BAAABA359}" dt="2023-09-01T19:21:40.308" v="12" actId="5793"/>
          <ac:spMkLst>
            <pc:docMk/>
            <pc:sldMk cId="1556843970" sldId="256"/>
            <ac:spMk id="3" creationId="{73619F87-234C-0A98-62BE-CA210C893AE3}"/>
          </ac:spMkLst>
        </pc:spChg>
      </pc:sldChg>
      <pc:sldChg chg="addSp delSp modSp new mod">
        <pc:chgData name="Philemon O'Arpelleh" userId="d472e16993b26291" providerId="LiveId" clId="{FFE0888E-6BFF-4B36-BCC3-D00BAAABA359}" dt="2023-09-01T19:24:35.632" v="17" actId="931"/>
        <pc:sldMkLst>
          <pc:docMk/>
          <pc:sldMk cId="867434488" sldId="257"/>
        </pc:sldMkLst>
        <pc:spChg chg="del">
          <ac:chgData name="Philemon O'Arpelleh" userId="d472e16993b26291" providerId="LiveId" clId="{FFE0888E-6BFF-4B36-BCC3-D00BAAABA359}" dt="2023-09-01T19:23:32.173" v="15" actId="478"/>
          <ac:spMkLst>
            <pc:docMk/>
            <pc:sldMk cId="867434488" sldId="257"/>
            <ac:spMk id="2" creationId="{F4591A9D-025D-F344-1332-4DF6FA28721E}"/>
          </ac:spMkLst>
        </pc:spChg>
        <pc:spChg chg="del">
          <ac:chgData name="Philemon O'Arpelleh" userId="d472e16993b26291" providerId="LiveId" clId="{FFE0888E-6BFF-4B36-BCC3-D00BAAABA359}" dt="2023-09-01T19:23:34.533" v="16" actId="478"/>
          <ac:spMkLst>
            <pc:docMk/>
            <pc:sldMk cId="867434488" sldId="257"/>
            <ac:spMk id="3" creationId="{04629CA7-226A-F21C-A8EE-F17B00082646}"/>
          </ac:spMkLst>
        </pc:spChg>
        <pc:picChg chg="add mod">
          <ac:chgData name="Philemon O'Arpelleh" userId="d472e16993b26291" providerId="LiveId" clId="{FFE0888E-6BFF-4B36-BCC3-D00BAAABA359}" dt="2023-09-01T19:24:35.632" v="17" actId="931"/>
          <ac:picMkLst>
            <pc:docMk/>
            <pc:sldMk cId="867434488" sldId="257"/>
            <ac:picMk id="5" creationId="{5383134D-C538-B2CB-C048-8F3E5DD2B289}"/>
          </ac:picMkLst>
        </pc:picChg>
      </pc:sldChg>
      <pc:sldMasterChg chg="addSldLayout">
        <pc:chgData name="Philemon O'Arpelleh" userId="d472e16993b26291" providerId="LiveId" clId="{FFE0888E-6BFF-4B36-BCC3-D00BAAABA359}" dt="2023-09-01T19:21:24.648" v="0" actId="680"/>
        <pc:sldMasterMkLst>
          <pc:docMk/>
          <pc:sldMasterMk cId="3817384643" sldId="2147483648"/>
        </pc:sldMasterMkLst>
        <pc:sldLayoutChg chg="add">
          <pc:chgData name="Philemon O'Arpelleh" userId="d472e16993b26291" providerId="LiveId" clId="{FFE0888E-6BFF-4B36-BCC3-D00BAAABA359}" dt="2023-09-01T19:21:24.648" v="0" actId="680"/>
          <pc:sldLayoutMkLst>
            <pc:docMk/>
            <pc:sldMasterMk cId="3817384643" sldId="2147483648"/>
            <pc:sldLayoutMk cId="682891038" sldId="214748364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5A981-11BD-5F11-9635-7EAD5FCC38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FF3F5-D784-4350-1A88-772A9A8168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82891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7384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747AC-185E-9CA3-4F59-E2AF47E34C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Pirulen" panose="02000807050000020004" pitchFamily="2" charset="0"/>
              </a:rPr>
              <a:t>Document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619F87-234C-0A98-62BE-CA210C893A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56843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383134D-C538-B2CB-C048-8F3E5DD2B2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434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Pirulen</vt:lpstr>
      <vt:lpstr>Office Theme</vt:lpstr>
      <vt:lpstr>Document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</dc:title>
  <dc:creator>Philemon O'Arpelleh</dc:creator>
  <cp:lastModifiedBy>Philemon O'Arpelleh</cp:lastModifiedBy>
  <cp:revision>1</cp:revision>
  <dcterms:created xsi:type="dcterms:W3CDTF">2023-09-01T19:21:13Z</dcterms:created>
  <dcterms:modified xsi:type="dcterms:W3CDTF">2023-09-01T19:24:48Z</dcterms:modified>
</cp:coreProperties>
</file>